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295" r:id="rId30"/>
    <p:sldId id="298" r:id="rId31"/>
    <p:sldId id="302" r:id="rId32"/>
    <p:sldId id="304" r:id="rId33"/>
    <p:sldId id="305" r:id="rId34"/>
    <p:sldId id="306" r:id="rId35"/>
    <p:sldId id="296" r:id="rId36"/>
    <p:sldId id="307" r:id="rId37"/>
    <p:sldId id="308" r:id="rId38"/>
    <p:sldId id="311" r:id="rId39"/>
    <p:sldId id="312" r:id="rId40"/>
    <p:sldId id="313" r:id="rId41"/>
    <p:sldId id="314" r:id="rId42"/>
    <p:sldId id="309" r:id="rId43"/>
    <p:sldId id="297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75" d="100"/>
          <a:sy n="75" d="100"/>
        </p:scale>
        <p:origin x="3792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ABE23C-2E49-4F79-A825-7DE840CBBE17}"/>
              </a:ext>
            </a:extLst>
          </p:cNvPr>
          <p:cNvGrpSpPr/>
          <p:nvPr/>
        </p:nvGrpSpPr>
        <p:grpSpPr>
          <a:xfrm>
            <a:off x="6365701" y="1425403"/>
            <a:ext cx="5408999" cy="3346121"/>
            <a:chOff x="3243124" y="272231"/>
            <a:chExt cx="5705752" cy="377666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B8AF67-ACA3-4B6C-B54A-2F2681B1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124" y="272231"/>
              <a:ext cx="5705752" cy="377666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07F152-8A68-40E0-B44C-72FBB736040E}"/>
                </a:ext>
              </a:extLst>
            </p:cNvPr>
            <p:cNvSpPr/>
            <p:nvPr/>
          </p:nvSpPr>
          <p:spPr>
            <a:xfrm>
              <a:off x="4638675" y="1695450"/>
              <a:ext cx="4181475" cy="20288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8AAA20-2769-4123-B945-E7E689A41256}"/>
                </a:ext>
              </a:extLst>
            </p:cNvPr>
            <p:cNvSpPr/>
            <p:nvPr/>
          </p:nvSpPr>
          <p:spPr>
            <a:xfrm>
              <a:off x="4507638" y="280987"/>
              <a:ext cx="893038" cy="2476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36570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Animatior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41677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6F7131-6BB9-4024-B1C5-B5E73097B4D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부제목 2">
            <a:extLst>
              <a:ext uri="{FF2B5EF4-FFF2-40B4-BE49-F238E27FC236}">
                <a16:creationId xmlns:a16="http://schemas.microsoft.com/office/drawing/2014/main" id="{B3BDDA03-DEB6-4B4C-BAD9-126FF84CD04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E7ED78-D83F-4153-884D-2BC804036723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부제목 2">
            <a:extLst>
              <a:ext uri="{FF2B5EF4-FFF2-40B4-BE49-F238E27FC236}">
                <a16:creationId xmlns:a16="http://schemas.microsoft.com/office/drawing/2014/main" id="{3E5B7385-2631-42F2-ABD8-A5F545E0F709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960C37-BCB8-42AB-8E71-C91862B1C9F4}"/>
              </a:ext>
            </a:extLst>
          </p:cNvPr>
          <p:cNvCxnSpPr/>
          <p:nvPr/>
        </p:nvCxnSpPr>
        <p:spPr>
          <a:xfrm>
            <a:off x="290872" y="472206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>
            <a:extLst>
              <a:ext uri="{FF2B5EF4-FFF2-40B4-BE49-F238E27FC236}">
                <a16:creationId xmlns:a16="http://schemas.microsoft.com/office/drawing/2014/main" id="{34EF5393-BB04-4A51-A1AE-80B4CB4779EE}"/>
              </a:ext>
            </a:extLst>
          </p:cNvPr>
          <p:cNvSpPr txBox="1">
            <a:spLocks/>
          </p:cNvSpPr>
          <p:nvPr/>
        </p:nvSpPr>
        <p:spPr>
          <a:xfrm>
            <a:off x="650553" y="4542315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상담원 메시지 수신 시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 둔 움직임과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6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결과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688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950</Words>
  <Application>Microsoft Office PowerPoint</Application>
  <PresentationFormat>와이드스크린</PresentationFormat>
  <Paragraphs>201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607</cp:revision>
  <dcterms:created xsi:type="dcterms:W3CDTF">2020-04-06T13:44:17Z</dcterms:created>
  <dcterms:modified xsi:type="dcterms:W3CDTF">2021-09-29T05:51:50Z</dcterms:modified>
</cp:coreProperties>
</file>